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1125-F569-47C0-A19A-E97A362D6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0433B-4F1B-44D7-892E-98C2354EA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DDF4C-098E-480E-836F-2F4687D6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642F-033F-403B-A544-C7FAA38D6DF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19CAF-B629-4B07-AB32-18EDF61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A6E0E-18ED-4C8A-B652-4FDDA58B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D2AE-6E8D-4B20-88A2-BA5B7E1E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3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E05F-60BC-42C9-AA34-1C6B62A8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C1D5B-55BB-4161-98E1-43525806B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E4395-09F7-4BE0-AABC-CDD88FD8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642F-033F-403B-A544-C7FAA38D6DF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97FAB-CA7A-4B3F-B8ED-F4951C0E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87BAA-8F0B-48F9-9CB0-C433E140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D2AE-6E8D-4B20-88A2-BA5B7E1E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0F5445-8C26-4965-83AB-360EC904C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1D2FF-4C92-4EB1-BF4D-0DB2CE7E1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E810-D2C8-42DA-8B82-4BE1001E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642F-033F-403B-A544-C7FAA38D6DF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8D469-C4EB-4B90-9A55-AAF7F98A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E662A-00C8-49E6-A63D-EF5A5D30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D2AE-6E8D-4B20-88A2-BA5B7E1E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1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821F-CA83-4DDC-B80B-4251DD85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1D71C-378D-4134-B11F-E3F7E8686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42009-0A98-4BF5-B7BD-9372E0F8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642F-033F-403B-A544-C7FAA38D6DF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CDF6C-52C4-4A01-8A75-4259D1D0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9F2C5-0D4F-4D2F-8AB6-74D1D9E8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D2AE-6E8D-4B20-88A2-BA5B7E1E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1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DF778-8F5A-4A8A-9DA1-AFB6F8C0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E392D-3CE6-493F-9FCA-341AB5905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A6EC7-5D98-4B8F-88E1-662984A5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642F-033F-403B-A544-C7FAA38D6DF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53DCF-6D31-4657-8B6F-986FDA36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DF8EC-55E9-4D77-BC6D-83D6B45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D2AE-6E8D-4B20-88A2-BA5B7E1E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7A3A-2A36-4311-A404-58A16AD3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4160B-7E14-4970-B4B9-7548FAA20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492A7-1A8B-4FC5-8981-220CD23FE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BC3F1-5C1C-4416-86BC-A96B2445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642F-033F-403B-A544-C7FAA38D6DF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F884D-4713-4099-A845-D04A8A63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34816-A2F8-4327-B394-ED5C883E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D2AE-6E8D-4B20-88A2-BA5B7E1E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82E6-C10F-4F32-9EE4-54FEB1BD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C6970-CCDE-4692-85C5-7B62632E7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C5EFD-AFA8-45E4-9F4B-83C6C7263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10177-9F0D-4F9D-8C05-70EEA7E82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AE7C3-7BE6-466C-A6AB-1A9DA69A7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75688-A589-4A8B-8FF3-E24CA29C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642F-033F-403B-A544-C7FAA38D6DF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095C4-7EA8-4E80-B167-98D4E25A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22C8E5-34D8-4149-840B-1BFA95FC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D2AE-6E8D-4B20-88A2-BA5B7E1E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DD51-5748-4386-9F5F-9EEC7447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885C4-F9EF-41E0-8A83-0EB3DA14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642F-033F-403B-A544-C7FAA38D6DF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7A21E-DFC3-4310-B383-D55F91F7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D68BD-27AD-465F-BA71-F53CC544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D2AE-6E8D-4B20-88A2-BA5B7E1E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F7020-1D83-41D0-9107-223E496D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642F-033F-403B-A544-C7FAA38D6DF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53DDD-7461-4522-BB28-B6184DE3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ACBD3-0D31-4788-A97F-D640295B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D2AE-6E8D-4B20-88A2-BA5B7E1E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5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D9FC-FE2F-4114-8ECF-492272A2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5A729-E474-4DE7-AD48-5BCD56E3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0B626-B6F2-4F36-9EC1-A25D4C148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BC175-AEF6-47F8-8D44-B9FA4272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642F-033F-403B-A544-C7FAA38D6DF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1C9C6-196C-4D6E-BF8E-879B3856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3240C-B768-43CF-8963-197EFF49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D2AE-6E8D-4B20-88A2-BA5B7E1E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E4F1-4D55-405E-B7E7-4E3B49C8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6C4A40-F063-4FCD-8C80-1A0C8DC0D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1D51E-F4ED-4549-A7FF-46E8B2C8A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14136-982D-405C-AFF8-BC693C00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642F-033F-403B-A544-C7FAA38D6DF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0612F-4CB6-4B8D-B563-586D017B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50270-712B-457F-BD2C-3F286E9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D2AE-6E8D-4B20-88A2-BA5B7E1E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1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97F26-0D09-40FB-8F94-406A556E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A76F0-3C95-45C2-AF0E-F9A28633B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D1E5E-CB7F-4D5D-BCE3-F639FC0A5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E642F-033F-403B-A544-C7FAA38D6DF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6BE95-DEF9-464B-9E3B-02E6F3D86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866AC-B692-47DD-9448-84098E5B2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D2AE-6E8D-4B20-88A2-BA5B7E1E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11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24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91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17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42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728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85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18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14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69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83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41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51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2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08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Leiser</dc:creator>
  <cp:lastModifiedBy>Shelley Leiser</cp:lastModifiedBy>
  <cp:revision>5</cp:revision>
  <dcterms:created xsi:type="dcterms:W3CDTF">2021-11-22T20:20:01Z</dcterms:created>
  <dcterms:modified xsi:type="dcterms:W3CDTF">2021-11-22T20:44:54Z</dcterms:modified>
</cp:coreProperties>
</file>