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13EF-0F5E-4DD5-9928-BB9A79AAD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2FA8C-06C4-4649-8BB1-75F0A4B69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718DA-BA3E-4F7A-A3FF-9C45DF3C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4279B-0E0F-4527-A325-79171601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58793-4503-4053-AA54-B828CE7D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59D8-ABB4-4AEA-BE66-269E49D9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1980A-07FA-4F8B-A0ED-C64174D1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EBBF-F8B0-431C-BA30-F410EA39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CC50C-C97E-4193-A375-9F715103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7BA92-2ACE-4EEB-9C6F-4C966DD2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FD7C85-723F-48DF-BA73-998348791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49B88-5C15-4623-A977-229D2A56E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080C4-E2E8-497D-9B57-F27DBE98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FD809-4648-4A5F-9AD4-AE6B369E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57F16-8B8D-47EE-B7C3-6750E9DB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1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0EAC-951A-457F-BC2C-13D25AA4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69D3-F1FB-43E6-87C4-B14B4691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461A6-7BCE-4479-8CE8-7680D65E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301E-2ED6-4128-90C0-2AF48AAF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C8C61-7BB4-443C-92D9-833F4FF6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3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23EB-F9A6-4A82-9D3E-16647193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465CC-BF80-49AE-9862-6D10E37F8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FE4D-8993-4190-98DC-B4AE4ECA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A6B78-4103-420B-8035-1ABEE5F5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28AC9-CEFC-4E67-A5BC-55BB097C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09BE-448C-4E85-A3EE-802C83C7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0BB4-B1A6-4697-96A5-7CDF7513E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D4335-711C-4114-BC25-3CEFBBFDC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89C32-F395-439D-83DD-F07420F5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19163-B8EC-428B-A326-6D318EF3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CFF59-5992-4A6A-AD67-ABAB9F09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393F-C437-4A34-BAB7-47E4BCF2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0C829-337C-49DA-8B60-275514EA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461F5-1F14-49B3-9908-912676D47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9BEFE-5E79-4BF0-B341-EF50BF9C6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A6C64-544C-4C3B-B9B4-DBF90F15A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419FC1-A659-45C5-96B8-0C9ED4F7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DAFFC-F722-4A9B-80DD-10F31EE3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0E9E7-792F-417E-9BA5-629F0829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AEF6-5A6B-411C-8F8A-B1ACE5A4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FE9A0-1735-4C25-AFA6-D245921C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217A8-A9D5-40B7-B854-52FB9245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85B52-4628-4B66-ABCE-FC63C3FD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1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4741C-503F-4550-A55E-E02DCBBF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AA43C-1F40-45CE-9D65-9A18DDA6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CC227-F998-4C10-A861-88E56490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3D39-2BD0-4BA6-9B94-9BFBEF27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43C7A-EFAE-4F67-AF78-58A012BB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DEC10-BA09-466C-91CD-46D0F592B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CC564-D777-42B5-B657-CD3FCF63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E39D0-517E-4C9A-AB12-22F4073E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B2D82-32BC-4DC5-ABDC-A513BBC0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EBB5-3298-4926-A65B-7BB0FED8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727B7-5B3D-41EE-BB61-8B476B4C0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1DF50-602E-4A2E-BCF7-766B4D62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E65F3-AB92-4ED2-8652-3702E0B0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D6D3-388C-438F-8B6E-8A93BAD7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2DB9E-A2E7-459C-8CCA-5BC6F2B5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CEA78-53E4-48AE-AB72-562DBA42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334E1-CBEA-44DA-8407-B0773C93E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00592-2BF7-484B-A4C4-20DB98535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1E04-6CA6-464F-A9B3-4EB139B3E59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36060-4316-4134-BEE4-3E04A825E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7E24A-E6FF-4919-8CCD-82876FBA3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5B7E0-FC11-4352-A78B-5FA0A39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47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6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89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15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71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38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48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6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42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04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8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7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3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77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51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16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240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</dc:creator>
  <cp:lastModifiedBy>Shelley</cp:lastModifiedBy>
  <cp:revision>3</cp:revision>
  <dcterms:created xsi:type="dcterms:W3CDTF">2021-05-04T15:05:07Z</dcterms:created>
  <dcterms:modified xsi:type="dcterms:W3CDTF">2021-05-04T15:11:30Z</dcterms:modified>
</cp:coreProperties>
</file>